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"/>
  </p:notesMasterIdLst>
  <p:handoutMasterIdLst>
    <p:handoutMasterId r:id="rId4"/>
  </p:handoutMasterIdLst>
  <p:sldIdLst>
    <p:sldId id="61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CBE5"/>
    <a:srgbClr val="282828"/>
    <a:srgbClr val="000000"/>
    <a:srgbClr val="003142"/>
    <a:srgbClr val="002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3"/>
  </p:normalViewPr>
  <p:slideViewPr>
    <p:cSldViewPr snapToGrid="0">
      <p:cViewPr varScale="1">
        <p:scale>
          <a:sx n="150" d="100"/>
          <a:sy n="150" d="100"/>
        </p:scale>
        <p:origin x="456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5CB7-7154-42F2-8D93-1E20B150895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430B-58C5-4EB3-A903-20F07B4F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03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840F-9B2B-44B5-896B-5B857B514EB5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1E044-3EA6-4167-A0FB-D05C215F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0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06981-743D-4921-A4AF-9E311C9119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16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/>
          </p:cNvCxnSpPr>
          <p:nvPr userDrawn="1"/>
        </p:nvCxnSpPr>
        <p:spPr>
          <a:xfrm flipH="1" flipV="1">
            <a:off x="142875" y="735806"/>
            <a:ext cx="8881855" cy="714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0" y="742950"/>
            <a:ext cx="0" cy="405765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27221" y="2857500"/>
            <a:ext cx="8897509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A8958D24-3A63-4B44-AE59-A5EC3B7563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918" y="94258"/>
            <a:ext cx="7886700" cy="3296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09BDFE6-C990-1748-8412-8C7B2BDCA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5172" y="1037142"/>
            <a:ext cx="4301653" cy="162653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365F0C48-3FF2-DB41-8DE4-C49924860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7175" y="1221807"/>
            <a:ext cx="4301653" cy="144865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22">
            <a:extLst>
              <a:ext uri="{FF2B5EF4-FFF2-40B4-BE49-F238E27FC236}">
                <a16:creationId xmlns:a16="http://schemas.microsoft.com/office/drawing/2014/main" id="{29DF38A1-C58D-CC4D-80B4-ADD0282D15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918" y="3118855"/>
            <a:ext cx="4301653" cy="168173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6C3D944-F7C4-BE4D-A41F-1CB2ABF2A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2921" y="3116483"/>
            <a:ext cx="4301653" cy="168411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8E349-E55F-44C5-A9CD-435B4BFDDC09}"/>
              </a:ext>
            </a:extLst>
          </p:cNvPr>
          <p:cNvSpPr txBox="1"/>
          <p:nvPr userDrawn="1"/>
        </p:nvSpPr>
        <p:spPr>
          <a:xfrm>
            <a:off x="127221" y="698588"/>
            <a:ext cx="4309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Technical Concept &amp;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E0789D-7744-4908-86D4-8264F95AE914}"/>
              </a:ext>
            </a:extLst>
          </p:cNvPr>
          <p:cNvSpPr txBox="1"/>
          <p:nvPr userDrawn="1"/>
        </p:nvSpPr>
        <p:spPr>
          <a:xfrm>
            <a:off x="4843463" y="698587"/>
            <a:ext cx="4001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Requirement, Federal Alignment, </a:t>
            </a:r>
          </a:p>
          <a:p>
            <a:pPr algn="ctr"/>
            <a:r>
              <a:rPr lang="en-US" sz="1400" b="1" dirty="0"/>
              <a:t>Sponsoring Organization(s)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26760-45FE-4BFB-BEE1-74F4DC7D898A}"/>
              </a:ext>
            </a:extLst>
          </p:cNvPr>
          <p:cNvSpPr txBox="1"/>
          <p:nvPr userDrawn="1"/>
        </p:nvSpPr>
        <p:spPr>
          <a:xfrm>
            <a:off x="110917" y="2827617"/>
            <a:ext cx="4301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 &amp; Economic Impact for State of Ohio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51A248-17DE-4723-AED8-9F973B0EABCB}"/>
              </a:ext>
            </a:extLst>
          </p:cNvPr>
          <p:cNvSpPr txBox="1"/>
          <p:nvPr userDrawn="1"/>
        </p:nvSpPr>
        <p:spPr>
          <a:xfrm>
            <a:off x="4647539" y="2833104"/>
            <a:ext cx="4301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Budget, Schedules, Deliverables, &amp; Risks</a:t>
            </a:r>
          </a:p>
        </p:txBody>
      </p:sp>
    </p:spTree>
    <p:extLst>
      <p:ext uri="{BB962C8B-B14F-4D97-AF65-F5344CB8AC3E}">
        <p14:creationId xmlns:p14="http://schemas.microsoft.com/office/powerpoint/2010/main" val="321855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8669317" y="4761380"/>
            <a:ext cx="3889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15565D-C2D2-4E48-A022-CAA21276A2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7378" y="85590"/>
            <a:ext cx="1360764" cy="6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1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50D7-C83E-E544-9C41-A949FBF71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8" y="197402"/>
            <a:ext cx="7886700" cy="441524"/>
          </a:xfrm>
        </p:spPr>
        <p:txBody>
          <a:bodyPr/>
          <a:lstStyle/>
          <a:p>
            <a:r>
              <a:rPr lang="en-US" dirty="0"/>
              <a:t>Prime Applicant – Project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496F10-2195-4816-B281-234E59857E5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110918" y="1123950"/>
            <a:ext cx="4302125" cy="126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cs typeface="Tahoma"/>
              </a:rPr>
              <a:t>Place overview graphics here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cs typeface="Tahoma"/>
              </a:rPr>
              <a:t>(this quadrant should be ~85% graphics, 15% text)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Illustrate what you are trying to do.  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 the problem you seek to address?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Why is this challenging?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0D7894-26D6-4D7D-BE5A-515A6D4AC36B}"/>
              </a:ext>
            </a:extLst>
          </p:cNvPr>
          <p:cNvSpPr txBox="1"/>
          <p:nvPr/>
        </p:nvSpPr>
        <p:spPr>
          <a:xfrm>
            <a:off x="4572000" y="1187605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the Federal stakeholders and their formal requirement.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Elaborate on the potential impact on federal stakeholder mission.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is, and what are the limitations of, current practice?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 new in your approach?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Summary of benefits for the federal customers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B311F5-FDD2-498E-BCDE-2F3AE4E0199E}"/>
              </a:ext>
            </a:extLst>
          </p:cNvPr>
          <p:cNvSpPr txBox="1"/>
          <p:nvPr/>
        </p:nvSpPr>
        <p:spPr>
          <a:xfrm>
            <a:off x="110918" y="3155676"/>
            <a:ext cx="4411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Team members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Elaborate on potential economic development impact for the state of Ohio.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/>
              <a:t>Including jobs, additional research (federal grants, sponsored research, etc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commercial impact industry/sector/business partners</a:t>
            </a:r>
          </a:p>
          <a:p>
            <a:pPr marL="623888" lvl="1" indent="-166688">
              <a:buFont typeface="Arial"/>
              <a:buChar char="•"/>
            </a:pPr>
            <a:endParaRPr lang="en-US" sz="1200" dirty="0">
              <a:cs typeface="Tahom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D5EB62-2BFD-4C29-8C5B-3B92F6E4C57B}"/>
              </a:ext>
            </a:extLst>
          </p:cNvPr>
          <p:cNvSpPr txBox="1"/>
          <p:nvPr/>
        </p:nvSpPr>
        <p:spPr>
          <a:xfrm>
            <a:off x="4622008" y="3155676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ahoma"/>
              </a:rPr>
              <a:t>Requested Budget Total: [$] (per member and project totals)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2021: [$], 2022:[$] (project yearly total only).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Period of Performance: [months]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Milestones: [up to 4] 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Add highlights of your research plan.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List Deliverables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key technical risks</a:t>
            </a:r>
          </a:p>
          <a:p>
            <a:pPr marL="166688" indent="-166688">
              <a:buFont typeface="Arial"/>
              <a:buChar char="•"/>
            </a:pPr>
            <a:endParaRPr lang="en-US" sz="1200" dirty="0">
              <a:cs typeface="Tahoma"/>
            </a:endParaRPr>
          </a:p>
          <a:p>
            <a:pPr marL="166688" indent="-166688">
              <a:buFont typeface="Arial"/>
              <a:buChar char="•"/>
            </a:pPr>
            <a:endParaRPr lang="en-US" sz="1200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62091641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Slide Master">
  <a:themeElements>
    <a:clrScheme name="Custom 4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778CBB"/>
      </a:accent1>
      <a:accent2>
        <a:srgbClr val="4965A5"/>
      </a:accent2>
      <a:accent3>
        <a:srgbClr val="1C3F8E"/>
      </a:accent3>
      <a:accent4>
        <a:srgbClr val="3841B2"/>
      </a:accent4>
      <a:accent5>
        <a:srgbClr val="141D89"/>
      </a:accent5>
      <a:accent6>
        <a:srgbClr val="10176E"/>
      </a:accent6>
      <a:hlink>
        <a:srgbClr val="FFFFFF"/>
      </a:hlink>
      <a:folHlink>
        <a:srgbClr val="59595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RN-Quad-Chart-Template" id="{5DCF2E19-3C35-8948-BAA1-AC6484CD7DDF}" vid="{AAA8A3C5-25A9-CD45-8FA5-AB4D437195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OFRN-Quad-Chart-Template final</Template>
  <TotalTime>54</TotalTime>
  <Words>179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Basic Slide Master</vt:lpstr>
      <vt:lpstr>Prime Applicant – Project Title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Applicant – Project Title</dc:title>
  <dc:subject/>
  <dc:creator>Becky Mescher</dc:creator>
  <cp:keywords/>
  <dc:description/>
  <cp:lastModifiedBy>Mescher, Becky</cp:lastModifiedBy>
  <cp:revision>7</cp:revision>
  <dcterms:created xsi:type="dcterms:W3CDTF">2020-08-27T13:54:19Z</dcterms:created>
  <dcterms:modified xsi:type="dcterms:W3CDTF">2021-01-05T17:27:08Z</dcterms:modified>
  <cp:category/>
</cp:coreProperties>
</file>